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arelia"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5.png"/><Relationship Id="rId3" Type="http://schemas.openxmlformats.org/officeDocument/2006/relationships/image" Target="../media/image4.jpe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13.jpeg"/><Relationship Id="rId15" Type="http://schemas.openxmlformats.org/officeDocument/2006/relationships/image" Target="../media/image9.pn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13.jpe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6.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552278">
            <a:off x="11983835" y="402785"/>
            <a:ext cx="4921956" cy="7315995"/>
            <a:chOff x="0" y="0"/>
            <a:chExt cx="3175000" cy="4719320"/>
          </a:xfrm>
        </p:grpSpPr>
        <p:sp>
          <p:nvSpPr>
            <p:cNvPr id="10" name="Freeform 10"/>
            <p:cNvSpPr/>
            <p:nvPr/>
          </p:nvSpPr>
          <p:spPr>
            <a:xfrm>
              <a:off x="20320" y="21590"/>
              <a:ext cx="3154680" cy="4697730"/>
            </a:xfrm>
            <a:custGeom>
              <a:avLst/>
              <a:gdLst/>
              <a:ahLst/>
              <a:cxnLst/>
              <a:rect l="l" t="t" r="r" b="b"/>
              <a:pathLst>
                <a:path w="3154680" h="469773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6"/>
              <a:stretch>
                <a:fillRect l="-38867" r="-38867"/>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887050" y="1084557"/>
            <a:ext cx="6701728" cy="3648505"/>
          </a:xfrm>
          <a:custGeom>
            <a:avLst/>
            <a:gdLst/>
            <a:ahLst/>
            <a:cxnLst/>
            <a:rect l="l" t="t" r="r" b="b"/>
            <a:pathLst>
              <a:path w="6701728" h="3648505">
                <a:moveTo>
                  <a:pt x="0" y="0"/>
                </a:moveTo>
                <a:lnTo>
                  <a:pt x="6701729" y="0"/>
                </a:lnTo>
                <a:lnTo>
                  <a:pt x="6701729" y="3648506"/>
                </a:lnTo>
                <a:lnTo>
                  <a:pt x="0" y="3648506"/>
                </a:lnTo>
                <a:lnTo>
                  <a:pt x="0" y="0"/>
                </a:lnTo>
                <a:close/>
              </a:path>
            </a:pathLst>
          </a:custGeom>
          <a:blipFill>
            <a:blip r:embed="rId8"/>
            <a:stretch>
              <a:fillRect l="-3613" t="-17771" r="-7274" b="-17771"/>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12"/>
            <a:stretch>
              <a:fillRect/>
            </a:stretch>
          </a:blipFill>
        </p:spPr>
      </p:sp>
      <p:sp>
        <p:nvSpPr>
          <p:cNvPr id="17" name="TextBox 17"/>
          <p:cNvSpPr txBox="1"/>
          <p:nvPr/>
        </p:nvSpPr>
        <p:spPr>
          <a:xfrm rot="-295103">
            <a:off x="3203075" y="4789086"/>
            <a:ext cx="8360231" cy="3490569"/>
          </a:xfrm>
          <a:prstGeom prst="rect">
            <a:avLst/>
          </a:prstGeom>
        </p:spPr>
        <p:txBody>
          <a:bodyPr lIns="0" tIns="0" rIns="0" bIns="0" rtlCol="0" anchor="t">
            <a:spAutoFit/>
          </a:bodyPr>
          <a:lstStyle/>
          <a:p>
            <a:pPr algn="ctr">
              <a:lnSpc>
                <a:spcPts val="13374"/>
              </a:lnSpc>
            </a:pPr>
            <a:r>
              <a:rPr lang="en-US" sz="13647">
                <a:solidFill>
                  <a:srgbClr val="605048"/>
                </a:solidFill>
                <a:latin typeface="Carelia"/>
                <a:ea typeface="Carelia"/>
                <a:cs typeface="Carelia"/>
                <a:sym typeface="Carelia"/>
              </a:rPr>
              <a:t>Travel &amp; Enjoy</a:t>
            </a:r>
          </a:p>
        </p:txBody>
      </p:sp>
      <p:sp>
        <p:nvSpPr>
          <p:cNvPr id="18" name="Freeform 18"/>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369857">
            <a:off x="-8946082" y="3195344"/>
            <a:ext cx="10934794" cy="75733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TextBox 6"/>
          <p:cNvSpPr txBox="1"/>
          <p:nvPr/>
        </p:nvSpPr>
        <p:spPr>
          <a:xfrm>
            <a:off x="2158316" y="3319213"/>
            <a:ext cx="13971368" cy="1045199"/>
          </a:xfrm>
          <a:prstGeom prst="rect">
            <a:avLst/>
          </a:prstGeom>
        </p:spPr>
        <p:txBody>
          <a:bodyPr lIns="0" tIns="0" rIns="0" bIns="0" rtlCol="0" anchor="t">
            <a:spAutoFit/>
          </a:bodyPr>
          <a:lstStyle/>
          <a:p>
            <a:pPr algn="ctr">
              <a:lnSpc>
                <a:spcPts val="7219"/>
              </a:lnSpc>
            </a:pPr>
            <a:r>
              <a:rPr lang="en-US" sz="9499" spc="256">
                <a:solidFill>
                  <a:srgbClr val="605048"/>
                </a:solidFill>
                <a:latin typeface="Carelia"/>
                <a:ea typeface="Carelia"/>
                <a:cs typeface="Carelia"/>
                <a:sym typeface="Carelia"/>
              </a:rPr>
              <a:t>Travel Application</a:t>
            </a:r>
          </a:p>
        </p:txBody>
      </p:sp>
      <p:sp>
        <p:nvSpPr>
          <p:cNvPr id="7" name="Freeform 7"/>
          <p:cNvSpPr/>
          <p:nvPr/>
        </p:nvSpPr>
        <p:spPr>
          <a:xfrm rot="1921304">
            <a:off x="10065681" y="-4534537"/>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sp>
        <p:nvSpPr>
          <p:cNvPr id="8" name="Freeform 8"/>
          <p:cNvSpPr/>
          <p:nvPr/>
        </p:nvSpPr>
        <p:spPr>
          <a:xfrm rot="-8793056">
            <a:off x="-5347750" y="6389853"/>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5"/>
            <a:stretch>
              <a:fillRect/>
            </a:stretch>
          </a:blipFill>
        </p:spPr>
      </p:sp>
      <p:sp>
        <p:nvSpPr>
          <p:cNvPr id="9" name="Freeform 9"/>
          <p:cNvSpPr/>
          <p:nvPr/>
        </p:nvSpPr>
        <p:spPr>
          <a:xfrm>
            <a:off x="0" y="6656032"/>
            <a:ext cx="4278998" cy="5219399"/>
          </a:xfrm>
          <a:custGeom>
            <a:avLst/>
            <a:gdLst/>
            <a:ahLst/>
            <a:cxnLst/>
            <a:rect l="l" t="t" r="r" b="b"/>
            <a:pathLst>
              <a:path w="4278998" h="5219399">
                <a:moveTo>
                  <a:pt x="0" y="0"/>
                </a:moveTo>
                <a:lnTo>
                  <a:pt x="4278998" y="0"/>
                </a:lnTo>
                <a:lnTo>
                  <a:pt x="4278998" y="5219400"/>
                </a:lnTo>
                <a:lnTo>
                  <a:pt x="0" y="5219400"/>
                </a:lnTo>
                <a:lnTo>
                  <a:pt x="0" y="0"/>
                </a:lnTo>
                <a:close/>
              </a:path>
            </a:pathLst>
          </a:custGeom>
          <a:blipFill>
            <a:blip r:embed="rId6"/>
            <a:stretch>
              <a:fillRect/>
            </a:stretch>
          </a:blipFill>
        </p:spPr>
      </p:sp>
      <p:grpSp>
        <p:nvGrpSpPr>
          <p:cNvPr id="10" name="Group 10"/>
          <p:cNvGrpSpPr>
            <a:grpSpLocks noChangeAspect="1"/>
          </p:cNvGrpSpPr>
          <p:nvPr/>
        </p:nvGrpSpPr>
        <p:grpSpPr>
          <a:xfrm rot="-9081209">
            <a:off x="5984379" y="-4707600"/>
            <a:ext cx="4921956" cy="7315995"/>
            <a:chOff x="0" y="0"/>
            <a:chExt cx="3175000" cy="4719320"/>
          </a:xfrm>
        </p:grpSpPr>
        <p:sp>
          <p:nvSpPr>
            <p:cNvPr id="11" name="Freeform 1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12" name="Freeform 1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13" name="Freeform 13"/>
          <p:cNvSpPr/>
          <p:nvPr/>
        </p:nvSpPr>
        <p:spPr>
          <a:xfrm rot="-873034" flipH="1">
            <a:off x="14970934" y="423506"/>
            <a:ext cx="4576731" cy="686939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9"/>
            <a:stretch>
              <a:fillRect/>
            </a:stretch>
          </a:blipFill>
        </p:spPr>
      </p:sp>
      <p:sp>
        <p:nvSpPr>
          <p:cNvPr id="14" name="Freeform 14"/>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10"/>
            <a:stretch>
              <a:fillRect/>
            </a:stretch>
          </a:blipFill>
        </p:spPr>
      </p:sp>
      <p:sp>
        <p:nvSpPr>
          <p:cNvPr id="15" name="Freeform 15"/>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11"/>
            <a:stretch>
              <a:fillRect/>
            </a:stretch>
          </a:blipFill>
        </p:spPr>
      </p:sp>
      <p:sp>
        <p:nvSpPr>
          <p:cNvPr id="16" name="TextBox 16"/>
          <p:cNvSpPr txBox="1"/>
          <p:nvPr/>
        </p:nvSpPr>
        <p:spPr>
          <a:xfrm>
            <a:off x="5088061" y="7228722"/>
            <a:ext cx="5647016" cy="528926"/>
          </a:xfrm>
          <a:prstGeom prst="rect">
            <a:avLst/>
          </a:prstGeom>
        </p:spPr>
        <p:txBody>
          <a:bodyPr lIns="0" tIns="0" rIns="0" bIns="0" rtlCol="0" anchor="t">
            <a:spAutoFit/>
          </a:bodyPr>
          <a:lstStyle/>
          <a:p>
            <a:pPr algn="l">
              <a:lnSpc>
                <a:spcPts val="4407"/>
              </a:lnSpc>
            </a:pPr>
            <a:endParaRPr/>
          </a:p>
        </p:txBody>
      </p:sp>
      <p:sp>
        <p:nvSpPr>
          <p:cNvPr id="17" name="TextBox 17"/>
          <p:cNvSpPr txBox="1"/>
          <p:nvPr/>
        </p:nvSpPr>
        <p:spPr>
          <a:xfrm>
            <a:off x="10593047" y="7030588"/>
            <a:ext cx="5589151" cy="88709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Add your journey</a:t>
            </a:r>
          </a:p>
        </p:txBody>
      </p:sp>
      <p:sp>
        <p:nvSpPr>
          <p:cNvPr id="18" name="TextBox 18"/>
          <p:cNvSpPr txBox="1"/>
          <p:nvPr/>
        </p:nvSpPr>
        <p:spPr>
          <a:xfrm>
            <a:off x="2651046" y="5420836"/>
            <a:ext cx="6492954" cy="88709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create your account</a:t>
            </a:r>
          </a:p>
        </p:txBody>
      </p:sp>
      <p:sp>
        <p:nvSpPr>
          <p:cNvPr id="19" name="TextBox 19"/>
          <p:cNvSpPr txBox="1"/>
          <p:nvPr/>
        </p:nvSpPr>
        <p:spPr>
          <a:xfrm>
            <a:off x="5607491" y="6212681"/>
            <a:ext cx="8892025" cy="88709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See the world</a:t>
            </a:r>
          </a:p>
        </p:txBody>
      </p:sp>
      <p:sp>
        <p:nvSpPr>
          <p:cNvPr id="20" name="TextBox 20"/>
          <p:cNvSpPr txBox="1"/>
          <p:nvPr/>
        </p:nvSpPr>
        <p:spPr>
          <a:xfrm>
            <a:off x="1545055" y="4449076"/>
            <a:ext cx="1484590" cy="88709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Goal</a:t>
            </a:r>
          </a:p>
        </p:txBody>
      </p:sp>
      <p:sp>
        <p:nvSpPr>
          <p:cNvPr id="21" name="TextBox 21"/>
          <p:cNvSpPr txBox="1"/>
          <p:nvPr/>
        </p:nvSpPr>
        <p:spPr>
          <a:xfrm>
            <a:off x="14499517" y="8263412"/>
            <a:ext cx="3481745" cy="88709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Contact us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6375558">
            <a:off x="580266" y="-1593540"/>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767933" y="2977766"/>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5" name="Freeform 15"/>
          <p:cNvSpPr/>
          <p:nvPr/>
        </p:nvSpPr>
        <p:spPr>
          <a:xfrm rot="-5420276">
            <a:off x="600455" y="1315330"/>
            <a:ext cx="9255763" cy="7961133"/>
          </a:xfrm>
          <a:custGeom>
            <a:avLst/>
            <a:gdLst/>
            <a:ahLst/>
            <a:cxnLst/>
            <a:rect l="l" t="t" r="r" b="b"/>
            <a:pathLst>
              <a:path w="9255763" h="7961133">
                <a:moveTo>
                  <a:pt x="0" y="0"/>
                </a:moveTo>
                <a:lnTo>
                  <a:pt x="9255762" y="0"/>
                </a:lnTo>
                <a:lnTo>
                  <a:pt x="9255762" y="7961132"/>
                </a:lnTo>
                <a:lnTo>
                  <a:pt x="0" y="7961132"/>
                </a:lnTo>
                <a:lnTo>
                  <a:pt x="0" y="0"/>
                </a:lnTo>
                <a:close/>
              </a:path>
            </a:pathLst>
          </a:custGeom>
          <a:blipFill>
            <a:blip r:embed="rId8"/>
            <a:stretch>
              <a:fillRect/>
            </a:stretch>
          </a:blipFill>
        </p:spPr>
      </p:sp>
      <p:sp>
        <p:nvSpPr>
          <p:cNvPr id="16" name="TextBox 16"/>
          <p:cNvSpPr txBox="1"/>
          <p:nvPr/>
        </p:nvSpPr>
        <p:spPr>
          <a:xfrm>
            <a:off x="3210549" y="2633338"/>
            <a:ext cx="5513187" cy="666369"/>
          </a:xfrm>
          <a:prstGeom prst="rect">
            <a:avLst/>
          </a:prstGeom>
        </p:spPr>
        <p:txBody>
          <a:bodyPr lIns="0" tIns="0" rIns="0" bIns="0" rtlCol="0" anchor="t">
            <a:spAutoFit/>
          </a:bodyPr>
          <a:lstStyle/>
          <a:p>
            <a:pPr algn="r" rtl="1">
              <a:lnSpc>
                <a:spcPts val="4997"/>
              </a:lnSpc>
            </a:pPr>
            <a:endParaRPr/>
          </a:p>
        </p:txBody>
      </p:sp>
      <p:grpSp>
        <p:nvGrpSpPr>
          <p:cNvPr id="17" name="Group 17"/>
          <p:cNvGrpSpPr/>
          <p:nvPr/>
        </p:nvGrpSpPr>
        <p:grpSpPr>
          <a:xfrm>
            <a:off x="10863197" y="1171027"/>
            <a:ext cx="5946383" cy="7944946"/>
            <a:chOff x="0" y="0"/>
            <a:chExt cx="7928511" cy="10593261"/>
          </a:xfrm>
        </p:grpSpPr>
        <p:sp>
          <p:nvSpPr>
            <p:cNvPr id="18" name="Freeform 18"/>
            <p:cNvSpPr/>
            <p:nvPr/>
          </p:nvSpPr>
          <p:spPr>
            <a:xfrm rot="5400000">
              <a:off x="-1332375" y="1332375"/>
              <a:ext cx="10593261" cy="7928511"/>
            </a:xfrm>
            <a:custGeom>
              <a:avLst/>
              <a:gdLst/>
              <a:ahLst/>
              <a:cxnLst/>
              <a:rect l="l" t="t" r="r" b="b"/>
              <a:pathLst>
                <a:path w="10593261" h="7928511">
                  <a:moveTo>
                    <a:pt x="0" y="0"/>
                  </a:moveTo>
                  <a:lnTo>
                    <a:pt x="10593261" y="0"/>
                  </a:lnTo>
                  <a:lnTo>
                    <a:pt x="10593261" y="7928511"/>
                  </a:lnTo>
                  <a:lnTo>
                    <a:pt x="0" y="7928511"/>
                  </a:lnTo>
                  <a:lnTo>
                    <a:pt x="0" y="0"/>
                  </a:lnTo>
                  <a:close/>
                </a:path>
              </a:pathLst>
            </a:custGeom>
            <a:blipFill>
              <a:blip r:embed="rId9"/>
              <a:stretch>
                <a:fillRect t="-1690" b="-1690"/>
              </a:stretch>
            </a:blipFill>
          </p:spPr>
        </p:sp>
        <p:sp>
          <p:nvSpPr>
            <p:cNvPr id="19" name="Freeform 19"/>
            <p:cNvSpPr/>
            <p:nvPr/>
          </p:nvSpPr>
          <p:spPr>
            <a:xfrm>
              <a:off x="528174" y="540046"/>
              <a:ext cx="6885139" cy="9535293"/>
            </a:xfrm>
            <a:custGeom>
              <a:avLst/>
              <a:gdLst/>
              <a:ahLst/>
              <a:cxnLst/>
              <a:rect l="l" t="t" r="r" b="b"/>
              <a:pathLst>
                <a:path w="6885139" h="9535293">
                  <a:moveTo>
                    <a:pt x="0" y="0"/>
                  </a:moveTo>
                  <a:lnTo>
                    <a:pt x="6885140" y="0"/>
                  </a:lnTo>
                  <a:lnTo>
                    <a:pt x="6885140" y="9535293"/>
                  </a:lnTo>
                  <a:lnTo>
                    <a:pt x="0" y="9535293"/>
                  </a:lnTo>
                  <a:lnTo>
                    <a:pt x="0" y="0"/>
                  </a:lnTo>
                  <a:close/>
                </a:path>
              </a:pathLst>
            </a:custGeom>
            <a:blipFill>
              <a:blip r:embed="rId10"/>
              <a:stretch>
                <a:fillRect l="-136691" r="-136691"/>
              </a:stretch>
            </a:blipFill>
          </p:spPr>
        </p:sp>
      </p:grpSp>
      <p:sp>
        <p:nvSpPr>
          <p:cNvPr id="20" name="TextBox 20"/>
          <p:cNvSpPr txBox="1"/>
          <p:nvPr/>
        </p:nvSpPr>
        <p:spPr>
          <a:xfrm>
            <a:off x="1926572" y="749567"/>
            <a:ext cx="5513187" cy="1566544"/>
          </a:xfrm>
          <a:prstGeom prst="rect">
            <a:avLst/>
          </a:prstGeom>
        </p:spPr>
        <p:txBody>
          <a:bodyPr lIns="0" tIns="0" rIns="0" bIns="0" rtlCol="0" anchor="t">
            <a:spAutoFit/>
          </a:bodyPr>
          <a:lstStyle/>
          <a:p>
            <a:pPr algn="ctr">
              <a:lnSpc>
                <a:spcPts val="12880"/>
              </a:lnSpc>
            </a:pPr>
            <a:r>
              <a:rPr lang="en-US" sz="9200" b="1">
                <a:solidFill>
                  <a:srgbClr val="605048"/>
                </a:solidFill>
                <a:latin typeface="Canva Sans Bold"/>
                <a:ea typeface="Canva Sans Bold"/>
                <a:cs typeface="Canva Sans Bold"/>
                <a:sym typeface="Canva Sans Bold"/>
              </a:rPr>
              <a:t>Goal</a:t>
            </a:r>
          </a:p>
        </p:txBody>
      </p:sp>
      <p:sp>
        <p:nvSpPr>
          <p:cNvPr id="21" name="TextBox 21"/>
          <p:cNvSpPr txBox="1"/>
          <p:nvPr/>
        </p:nvSpPr>
        <p:spPr>
          <a:xfrm>
            <a:off x="2168201" y="2690580"/>
            <a:ext cx="5711204" cy="5348629"/>
          </a:xfrm>
          <a:prstGeom prst="rect">
            <a:avLst/>
          </a:prstGeom>
        </p:spPr>
        <p:txBody>
          <a:bodyPr lIns="0" tIns="0" rIns="0" bIns="0" rtlCol="0" anchor="t">
            <a:spAutoFit/>
          </a:bodyPr>
          <a:lstStyle/>
          <a:p>
            <a:pPr algn="ctr">
              <a:lnSpc>
                <a:spcPts val="4731"/>
              </a:lnSpc>
            </a:pPr>
            <a:r>
              <a:rPr lang="en-US" sz="3379">
                <a:solidFill>
                  <a:srgbClr val="605048"/>
                </a:solidFill>
                <a:latin typeface="Canva Sans"/>
                <a:ea typeface="Canva Sans"/>
                <a:cs typeface="Canva Sans"/>
                <a:sym typeface="Canva Sans"/>
              </a:rPr>
              <a:t> our Travel Blog about Egypt! We are passionate travelers who love to explore the rich history,  and stunning landscapes of Egypt. Our mission is to share our experiences and provide valuable insights to fellow travelers.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449584" y="3406385"/>
            <a:ext cx="4182727" cy="4478124"/>
          </a:xfrm>
          <a:custGeom>
            <a:avLst/>
            <a:gdLst/>
            <a:ahLst/>
            <a:cxnLst/>
            <a:rect l="l" t="t" r="r" b="b"/>
            <a:pathLst>
              <a:path w="4182727" h="4478124">
                <a:moveTo>
                  <a:pt x="0" y="0"/>
                </a:moveTo>
                <a:lnTo>
                  <a:pt x="4182727" y="0"/>
                </a:lnTo>
                <a:lnTo>
                  <a:pt x="4182727" y="4478124"/>
                </a:lnTo>
                <a:lnTo>
                  <a:pt x="0" y="4478124"/>
                </a:lnTo>
                <a:lnTo>
                  <a:pt x="0" y="0"/>
                </a:lnTo>
                <a:close/>
              </a:path>
            </a:pathLst>
          </a:custGeom>
          <a:blipFill>
            <a:blip r:embed="rId3"/>
            <a:stretch>
              <a:fillRect l="-518" r="-518"/>
            </a:stretch>
          </a:blipFill>
        </p:spPr>
      </p:sp>
      <p:grpSp>
        <p:nvGrpSpPr>
          <p:cNvPr id="4" name="Group 4"/>
          <p:cNvGrpSpPr/>
          <p:nvPr/>
        </p:nvGrpSpPr>
        <p:grpSpPr>
          <a:xfrm>
            <a:off x="11655689" y="3365634"/>
            <a:ext cx="4182727" cy="4478124"/>
            <a:chOff x="0" y="0"/>
            <a:chExt cx="5576969" cy="5970832"/>
          </a:xfrm>
        </p:grpSpPr>
        <p:sp>
          <p:nvSpPr>
            <p:cNvPr id="5" name="Freeform 5"/>
            <p:cNvSpPr/>
            <p:nvPr/>
          </p:nvSpPr>
          <p:spPr>
            <a:xfrm>
              <a:off x="0" y="0"/>
              <a:ext cx="5576969" cy="5970832"/>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4"/>
              <a:stretch>
                <a:fillRect l="-209205"/>
              </a:stretch>
            </a:blipFill>
          </p:spPr>
        </p:sp>
        <p:grpSp>
          <p:nvGrpSpPr>
            <p:cNvPr id="6" name="Group 6"/>
            <p:cNvGrpSpPr>
              <a:grpSpLocks noChangeAspect="1"/>
            </p:cNvGrpSpPr>
            <p:nvPr/>
          </p:nvGrpSpPr>
          <p:grpSpPr>
            <a:xfrm>
              <a:off x="712889" y="698651"/>
              <a:ext cx="4338697" cy="433868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672" b="-672"/>
                </a:stretch>
              </a:blipFill>
            </p:spPr>
          </p:sp>
        </p:grpSp>
      </p:grpSp>
      <p:sp>
        <p:nvSpPr>
          <p:cNvPr id="8" name="TextBox 8"/>
          <p:cNvSpPr txBox="1"/>
          <p:nvPr/>
        </p:nvSpPr>
        <p:spPr>
          <a:xfrm>
            <a:off x="2046998" y="1466349"/>
            <a:ext cx="13703792" cy="1899285"/>
          </a:xfrm>
          <a:prstGeom prst="rect">
            <a:avLst/>
          </a:prstGeom>
        </p:spPr>
        <p:txBody>
          <a:bodyPr lIns="0" tIns="0" rIns="0" bIns="0" rtlCol="0" anchor="t">
            <a:spAutoFit/>
          </a:bodyPr>
          <a:lstStyle/>
          <a:p>
            <a:pPr marL="0" lvl="0" indent="0" algn="ctr">
              <a:lnSpc>
                <a:spcPts val="15539"/>
              </a:lnSpc>
              <a:spcBef>
                <a:spcPct val="0"/>
              </a:spcBef>
            </a:pPr>
            <a:r>
              <a:rPr lang="en-US" sz="11100">
                <a:solidFill>
                  <a:srgbClr val="605048"/>
                </a:solidFill>
                <a:latin typeface="Carelia"/>
                <a:ea typeface="Carelia"/>
                <a:cs typeface="Carelia"/>
                <a:sym typeface="Carelia"/>
              </a:rPr>
              <a:t>Create you account</a:t>
            </a:r>
          </a:p>
        </p:txBody>
      </p:sp>
      <p:sp>
        <p:nvSpPr>
          <p:cNvPr id="9" name="TextBox 9"/>
          <p:cNvSpPr txBox="1"/>
          <p:nvPr/>
        </p:nvSpPr>
        <p:spPr>
          <a:xfrm>
            <a:off x="2046998" y="7868109"/>
            <a:ext cx="4987898" cy="1194238"/>
          </a:xfrm>
          <a:prstGeom prst="rect">
            <a:avLst/>
          </a:prstGeom>
        </p:spPr>
        <p:txBody>
          <a:bodyPr lIns="0" tIns="0" rIns="0" bIns="0" rtlCol="0" anchor="t">
            <a:spAutoFit/>
          </a:bodyPr>
          <a:lstStyle/>
          <a:p>
            <a:pPr algn="ctr">
              <a:lnSpc>
                <a:spcPts val="4872"/>
              </a:lnSpc>
              <a:spcBef>
                <a:spcPct val="0"/>
              </a:spcBef>
            </a:pPr>
            <a:r>
              <a:rPr lang="en-US" sz="3480">
                <a:solidFill>
                  <a:srgbClr val="605048"/>
                </a:solidFill>
                <a:latin typeface="Carelia"/>
                <a:ea typeface="Carelia"/>
                <a:cs typeface="Carelia"/>
                <a:sym typeface="Carelia"/>
              </a:rPr>
              <a:t>Register your information</a:t>
            </a:r>
          </a:p>
        </p:txBody>
      </p:sp>
      <p:grpSp>
        <p:nvGrpSpPr>
          <p:cNvPr id="10" name="Group 10"/>
          <p:cNvGrpSpPr>
            <a:grpSpLocks noChangeAspect="1"/>
          </p:cNvGrpSpPr>
          <p:nvPr/>
        </p:nvGrpSpPr>
        <p:grpSpPr>
          <a:xfrm rot="6916213">
            <a:off x="-3660613" y="2985633"/>
            <a:ext cx="4146901" cy="6163954"/>
            <a:chOff x="0" y="0"/>
            <a:chExt cx="3175000" cy="4719320"/>
          </a:xfrm>
        </p:grpSpPr>
        <p:sp>
          <p:nvSpPr>
            <p:cNvPr id="11" name="Freeform 1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2" name="Freeform 1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grpSp>
        <p:nvGrpSpPr>
          <p:cNvPr id="13" name="Group 13"/>
          <p:cNvGrpSpPr>
            <a:grpSpLocks noChangeAspect="1"/>
          </p:cNvGrpSpPr>
          <p:nvPr/>
        </p:nvGrpSpPr>
        <p:grpSpPr>
          <a:xfrm rot="-4361421">
            <a:off x="16214549" y="-2435917"/>
            <a:ext cx="4146901" cy="6163954"/>
            <a:chOff x="0" y="0"/>
            <a:chExt cx="3175000" cy="4719320"/>
          </a:xfrm>
        </p:grpSpPr>
        <p:sp>
          <p:nvSpPr>
            <p:cNvPr id="14" name="Freeform 1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5" name="Freeform 1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6" name="Freeform 16"/>
          <p:cNvSpPr/>
          <p:nvPr/>
        </p:nvSpPr>
        <p:spPr>
          <a:xfrm rot="-4411358">
            <a:off x="17028377" y="7129948"/>
            <a:ext cx="3183184" cy="4859822"/>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8"/>
            <a:stretch>
              <a:fillRect/>
            </a:stretch>
          </a:blipFill>
        </p:spPr>
      </p:sp>
      <p:sp>
        <p:nvSpPr>
          <p:cNvPr id="17" name="Freeform 17"/>
          <p:cNvSpPr/>
          <p:nvPr/>
        </p:nvSpPr>
        <p:spPr>
          <a:xfrm rot="4081896">
            <a:off x="14150901" y="-227912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9"/>
            <a:stretch>
              <a:fillRect/>
            </a:stretch>
          </a:blipFill>
        </p:spPr>
      </p:sp>
      <p:sp>
        <p:nvSpPr>
          <p:cNvPr id="18" name="Freeform 18"/>
          <p:cNvSpPr/>
          <p:nvPr/>
        </p:nvSpPr>
        <p:spPr>
          <a:xfrm rot="-7225909">
            <a:off x="-7043152" y="667102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9"/>
            <a:stretch>
              <a:fillRect/>
            </a:stretch>
          </a:blipFill>
        </p:spPr>
      </p:sp>
      <p:sp>
        <p:nvSpPr>
          <p:cNvPr id="19" name="Freeform 19"/>
          <p:cNvSpPr/>
          <p:nvPr/>
        </p:nvSpPr>
        <p:spPr>
          <a:xfrm rot="6794809">
            <a:off x="-1591592" y="-1571446"/>
            <a:ext cx="3183184" cy="4859822"/>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8"/>
            <a:stretch>
              <a:fillRect/>
            </a:stretch>
          </a:blipFill>
        </p:spPr>
      </p:sp>
      <p:sp>
        <p:nvSpPr>
          <p:cNvPr id="20" name="TextBox 20"/>
          <p:cNvSpPr txBox="1"/>
          <p:nvPr/>
        </p:nvSpPr>
        <p:spPr>
          <a:xfrm>
            <a:off x="11655689" y="7786608"/>
            <a:ext cx="4182727" cy="1194238"/>
          </a:xfrm>
          <a:prstGeom prst="rect">
            <a:avLst/>
          </a:prstGeom>
        </p:spPr>
        <p:txBody>
          <a:bodyPr lIns="0" tIns="0" rIns="0" bIns="0" rtlCol="0" anchor="t">
            <a:spAutoFit/>
          </a:bodyPr>
          <a:lstStyle/>
          <a:p>
            <a:pPr algn="ctr">
              <a:lnSpc>
                <a:spcPts val="4872"/>
              </a:lnSpc>
              <a:spcBef>
                <a:spcPct val="0"/>
              </a:spcBef>
            </a:pPr>
            <a:r>
              <a:rPr lang="en-US" sz="3480">
                <a:solidFill>
                  <a:srgbClr val="605048"/>
                </a:solidFill>
                <a:latin typeface="Carelia"/>
                <a:ea typeface="Carelia"/>
                <a:cs typeface="Carelia"/>
                <a:sym typeface="Carelia"/>
              </a:rPr>
              <a:t>Register your email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99611">
            <a:off x="5202483" y="2340477"/>
            <a:ext cx="10183769" cy="7053203"/>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718871">
            <a:off x="8952017" y="2156731"/>
            <a:ext cx="4725703" cy="702428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9" name="Freeform 9"/>
          <p:cNvSpPr/>
          <p:nvPr/>
        </p:nvSpPr>
        <p:spPr>
          <a:xfrm rot="-331097">
            <a:off x="1183648" y="1456896"/>
            <a:ext cx="11302659" cy="8305899"/>
          </a:xfrm>
          <a:custGeom>
            <a:avLst/>
            <a:gdLst/>
            <a:ahLst/>
            <a:cxnLst/>
            <a:rect l="l" t="t" r="r" b="b"/>
            <a:pathLst>
              <a:path w="11302659" h="8305899">
                <a:moveTo>
                  <a:pt x="0" y="0"/>
                </a:moveTo>
                <a:lnTo>
                  <a:pt x="11302659" y="0"/>
                </a:lnTo>
                <a:lnTo>
                  <a:pt x="11302659" y="8305899"/>
                </a:lnTo>
                <a:lnTo>
                  <a:pt x="0" y="8305899"/>
                </a:lnTo>
                <a:lnTo>
                  <a:pt x="0" y="0"/>
                </a:lnTo>
                <a:close/>
              </a:path>
            </a:pathLst>
          </a:custGeom>
          <a:blipFill>
            <a:blip r:embed="rId7"/>
            <a:stretch>
              <a:fillRect/>
            </a:stretch>
          </a:blipFill>
        </p:spPr>
      </p:sp>
      <p:sp>
        <p:nvSpPr>
          <p:cNvPr id="10" name="TextBox 10"/>
          <p:cNvSpPr txBox="1"/>
          <p:nvPr/>
        </p:nvSpPr>
        <p:spPr>
          <a:xfrm rot="-262989">
            <a:off x="1335387" y="3139911"/>
            <a:ext cx="9621094" cy="1125728"/>
          </a:xfrm>
          <a:prstGeom prst="rect">
            <a:avLst/>
          </a:prstGeom>
        </p:spPr>
        <p:txBody>
          <a:bodyPr lIns="0" tIns="0" rIns="0" bIns="0" rtlCol="0" anchor="t">
            <a:spAutoFit/>
          </a:bodyPr>
          <a:lstStyle/>
          <a:p>
            <a:pPr marL="0" lvl="0" indent="0" algn="ctr">
              <a:lnSpc>
                <a:spcPts val="8701"/>
              </a:lnSpc>
            </a:pPr>
            <a:r>
              <a:rPr lang="en-US" sz="7700" spc="46">
                <a:solidFill>
                  <a:srgbClr val="605048"/>
                </a:solidFill>
                <a:latin typeface="Carelia"/>
                <a:ea typeface="Carelia"/>
                <a:cs typeface="Carelia"/>
                <a:sym typeface="Carelia"/>
              </a:rPr>
              <a:t>See the world</a:t>
            </a:r>
          </a:p>
        </p:txBody>
      </p:sp>
      <p:sp>
        <p:nvSpPr>
          <p:cNvPr id="11" name="Freeform 11"/>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8"/>
            <a:stretch>
              <a:fillRect/>
            </a:stretch>
          </a:blipFill>
        </p:spPr>
      </p:sp>
      <p:grpSp>
        <p:nvGrpSpPr>
          <p:cNvPr id="12" name="Group 12"/>
          <p:cNvGrpSpPr/>
          <p:nvPr/>
        </p:nvGrpSpPr>
        <p:grpSpPr>
          <a:xfrm rot="588402">
            <a:off x="9885009" y="1628924"/>
            <a:ext cx="7800661" cy="7741927"/>
            <a:chOff x="0" y="0"/>
            <a:chExt cx="10400882" cy="10322569"/>
          </a:xfrm>
        </p:grpSpPr>
        <p:sp>
          <p:nvSpPr>
            <p:cNvPr id="13" name="Freeform 13"/>
            <p:cNvSpPr/>
            <p:nvPr/>
          </p:nvSpPr>
          <p:spPr>
            <a:xfrm>
              <a:off x="0" y="0"/>
              <a:ext cx="10400882" cy="10322569"/>
            </a:xfrm>
            <a:custGeom>
              <a:avLst/>
              <a:gdLst/>
              <a:ahLst/>
              <a:cxnLst/>
              <a:rect l="l" t="t" r="r" b="b"/>
              <a:pathLst>
                <a:path w="10400882" h="10322569">
                  <a:moveTo>
                    <a:pt x="0" y="0"/>
                  </a:moveTo>
                  <a:lnTo>
                    <a:pt x="10400882" y="0"/>
                  </a:lnTo>
                  <a:lnTo>
                    <a:pt x="10400882" y="10322569"/>
                  </a:lnTo>
                  <a:lnTo>
                    <a:pt x="0" y="10322569"/>
                  </a:lnTo>
                  <a:lnTo>
                    <a:pt x="0" y="0"/>
                  </a:lnTo>
                  <a:close/>
                </a:path>
              </a:pathLst>
            </a:custGeom>
            <a:blipFill>
              <a:blip r:embed="rId9"/>
              <a:stretch>
                <a:fillRect l="-32865" t="-4176" r="-29904" b="-7756"/>
              </a:stretch>
            </a:blipFill>
          </p:spPr>
        </p:sp>
        <p:sp>
          <p:nvSpPr>
            <p:cNvPr id="14" name="Freeform 14"/>
            <p:cNvSpPr/>
            <p:nvPr/>
          </p:nvSpPr>
          <p:spPr>
            <a:xfrm>
              <a:off x="721220" y="733463"/>
              <a:ext cx="8949937" cy="8895465"/>
            </a:xfrm>
            <a:custGeom>
              <a:avLst/>
              <a:gdLst/>
              <a:ahLst/>
              <a:cxnLst/>
              <a:rect l="l" t="t" r="r" b="b"/>
              <a:pathLst>
                <a:path w="8949937" h="8895465">
                  <a:moveTo>
                    <a:pt x="0" y="0"/>
                  </a:moveTo>
                  <a:lnTo>
                    <a:pt x="8949937" y="0"/>
                  </a:lnTo>
                  <a:lnTo>
                    <a:pt x="8949937" y="8895464"/>
                  </a:lnTo>
                  <a:lnTo>
                    <a:pt x="0" y="8895464"/>
                  </a:lnTo>
                  <a:lnTo>
                    <a:pt x="0" y="0"/>
                  </a:lnTo>
                  <a:close/>
                </a:path>
              </a:pathLst>
            </a:custGeom>
            <a:blipFill>
              <a:blip r:embed="rId10"/>
              <a:stretch>
                <a:fillRect t="-8249" b="-8249"/>
              </a:stretch>
            </a:blipFill>
          </p:spPr>
        </p:sp>
      </p:grpSp>
      <p:sp>
        <p:nvSpPr>
          <p:cNvPr id="15" name="Freeform 15"/>
          <p:cNvSpPr/>
          <p:nvPr/>
        </p:nvSpPr>
        <p:spPr>
          <a:xfrm rot="-3251596">
            <a:off x="16227377" y="-1064677"/>
            <a:ext cx="3085439" cy="7167733"/>
          </a:xfrm>
          <a:custGeom>
            <a:avLst/>
            <a:gdLst/>
            <a:ahLst/>
            <a:cxnLst/>
            <a:rect l="l" t="t" r="r" b="b"/>
            <a:pathLst>
              <a:path w="3085439" h="7167733">
                <a:moveTo>
                  <a:pt x="0" y="0"/>
                </a:moveTo>
                <a:lnTo>
                  <a:pt x="3085439" y="0"/>
                </a:lnTo>
                <a:lnTo>
                  <a:pt x="3085439" y="7167733"/>
                </a:lnTo>
                <a:lnTo>
                  <a:pt x="0" y="7167733"/>
                </a:lnTo>
                <a:lnTo>
                  <a:pt x="0" y="0"/>
                </a:lnTo>
                <a:close/>
              </a:path>
            </a:pathLst>
          </a:custGeom>
          <a:blipFill>
            <a:blip r:embed="rId11"/>
            <a:stretch>
              <a:fillRect l="-36935" r="-17839"/>
            </a:stretch>
          </a:blipFill>
        </p:spPr>
      </p:sp>
      <p:sp>
        <p:nvSpPr>
          <p:cNvPr id="16" name="Freeform 16"/>
          <p:cNvSpPr/>
          <p:nvPr/>
        </p:nvSpPr>
        <p:spPr>
          <a:xfrm rot="-856592">
            <a:off x="15465896" y="7138800"/>
            <a:ext cx="3586808" cy="5383577"/>
          </a:xfrm>
          <a:custGeom>
            <a:avLst/>
            <a:gdLst/>
            <a:ahLst/>
            <a:cxnLst/>
            <a:rect l="l" t="t" r="r" b="b"/>
            <a:pathLst>
              <a:path w="3586808" h="5383577">
                <a:moveTo>
                  <a:pt x="0" y="0"/>
                </a:moveTo>
                <a:lnTo>
                  <a:pt x="3586808" y="0"/>
                </a:lnTo>
                <a:lnTo>
                  <a:pt x="3586808" y="5383577"/>
                </a:lnTo>
                <a:lnTo>
                  <a:pt x="0" y="5383577"/>
                </a:lnTo>
                <a:lnTo>
                  <a:pt x="0" y="0"/>
                </a:lnTo>
                <a:close/>
              </a:path>
            </a:pathLst>
          </a:custGeom>
          <a:blipFill>
            <a:blip r:embed="rId12"/>
            <a:stretch>
              <a:fillRect/>
            </a:stretch>
          </a:blipFill>
        </p:spPr>
      </p:sp>
      <p:sp>
        <p:nvSpPr>
          <p:cNvPr id="17" name="Freeform 17"/>
          <p:cNvSpPr/>
          <p:nvPr/>
        </p:nvSpPr>
        <p:spPr>
          <a:xfrm rot="27259">
            <a:off x="6045169" y="1048914"/>
            <a:ext cx="1077748" cy="1098342"/>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13"/>
            <a:stretch>
              <a:fillRect/>
            </a:stretch>
          </a:blipFill>
        </p:spPr>
      </p:sp>
      <p:sp>
        <p:nvSpPr>
          <p:cNvPr id="18" name="Freeform 18"/>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14"/>
            <a:stretch>
              <a:fillRect/>
            </a:stretch>
          </a:blipFill>
        </p:spPr>
      </p:sp>
      <p:sp>
        <p:nvSpPr>
          <p:cNvPr id="19" name="Freeform 19"/>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5"/>
            <a:stretch>
              <a:fillRect/>
            </a:stretch>
          </a:blipFill>
        </p:spPr>
      </p:sp>
      <p:sp>
        <p:nvSpPr>
          <p:cNvPr id="20" name="TextBox 20"/>
          <p:cNvSpPr txBox="1"/>
          <p:nvPr/>
        </p:nvSpPr>
        <p:spPr>
          <a:xfrm rot="-322773">
            <a:off x="1236767" y="4555170"/>
            <a:ext cx="8814554" cy="887095"/>
          </a:xfrm>
          <a:prstGeom prst="rect">
            <a:avLst/>
          </a:prstGeom>
        </p:spPr>
        <p:txBody>
          <a:bodyPr lIns="0" tIns="0" rIns="0" bIns="0" rtlCol="0" anchor="t">
            <a:spAutoFit/>
          </a:bodyPr>
          <a:lstStyle/>
          <a:p>
            <a:pPr algn="ctr">
              <a:lnSpc>
                <a:spcPts val="7279"/>
              </a:lnSpc>
            </a:pPr>
            <a:r>
              <a:rPr lang="en-US" sz="4800" b="1" dirty="0">
                <a:solidFill>
                  <a:srgbClr val="605048"/>
                </a:solidFill>
                <a:latin typeface="Canva Sans Bold"/>
                <a:ea typeface="Canva Sans Bold"/>
                <a:cs typeface="Canva Sans Bold"/>
                <a:sym typeface="Canva Sans Bold"/>
              </a:rPr>
              <a:t>Share the journey of others</a:t>
            </a:r>
          </a:p>
        </p:txBody>
      </p:sp>
      <p:sp>
        <p:nvSpPr>
          <p:cNvPr id="21" name="TextBox 21"/>
          <p:cNvSpPr txBox="1"/>
          <p:nvPr/>
        </p:nvSpPr>
        <p:spPr>
          <a:xfrm rot="-345385">
            <a:off x="3003960" y="5606644"/>
            <a:ext cx="5746195" cy="887095"/>
          </a:xfrm>
          <a:prstGeom prst="rect">
            <a:avLst/>
          </a:prstGeom>
        </p:spPr>
        <p:txBody>
          <a:bodyPr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The place</a:t>
            </a:r>
          </a:p>
        </p:txBody>
      </p:sp>
      <p:sp>
        <p:nvSpPr>
          <p:cNvPr id="22" name="TextBox 22"/>
          <p:cNvSpPr txBox="1"/>
          <p:nvPr/>
        </p:nvSpPr>
        <p:spPr>
          <a:xfrm rot="-324902">
            <a:off x="2459358" y="6445592"/>
            <a:ext cx="7183216" cy="936154"/>
          </a:xfrm>
          <a:prstGeom prst="rect">
            <a:avLst/>
          </a:prstGeom>
        </p:spPr>
        <p:txBody>
          <a:bodyPr wrap="square"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Expressive images</a:t>
            </a:r>
          </a:p>
        </p:txBody>
      </p:sp>
      <p:sp>
        <p:nvSpPr>
          <p:cNvPr id="23" name="TextBox 23"/>
          <p:cNvSpPr txBox="1"/>
          <p:nvPr/>
        </p:nvSpPr>
        <p:spPr>
          <a:xfrm rot="-351396">
            <a:off x="3238750" y="7446879"/>
            <a:ext cx="6238875" cy="887095"/>
          </a:xfrm>
          <a:prstGeom prst="rect">
            <a:avLst/>
          </a:prstGeom>
        </p:spPr>
        <p:txBody>
          <a:bodyPr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Date of the journey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99611">
            <a:off x="5202483" y="2340477"/>
            <a:ext cx="10183769" cy="7053203"/>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718871">
            <a:off x="8952017" y="2156731"/>
            <a:ext cx="4725703" cy="702428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9" name="Freeform 9"/>
          <p:cNvSpPr/>
          <p:nvPr/>
        </p:nvSpPr>
        <p:spPr>
          <a:xfrm rot="-331097">
            <a:off x="1183648" y="1456896"/>
            <a:ext cx="11302659" cy="8305899"/>
          </a:xfrm>
          <a:custGeom>
            <a:avLst/>
            <a:gdLst/>
            <a:ahLst/>
            <a:cxnLst/>
            <a:rect l="l" t="t" r="r" b="b"/>
            <a:pathLst>
              <a:path w="11302659" h="8305899">
                <a:moveTo>
                  <a:pt x="0" y="0"/>
                </a:moveTo>
                <a:lnTo>
                  <a:pt x="11302659" y="0"/>
                </a:lnTo>
                <a:lnTo>
                  <a:pt x="11302659" y="8305899"/>
                </a:lnTo>
                <a:lnTo>
                  <a:pt x="0" y="8305899"/>
                </a:lnTo>
                <a:lnTo>
                  <a:pt x="0" y="0"/>
                </a:lnTo>
                <a:close/>
              </a:path>
            </a:pathLst>
          </a:custGeom>
          <a:blipFill>
            <a:blip r:embed="rId7"/>
            <a:stretch>
              <a:fillRect/>
            </a:stretch>
          </a:blipFill>
        </p:spPr>
      </p:sp>
      <p:sp>
        <p:nvSpPr>
          <p:cNvPr id="10" name="TextBox 10"/>
          <p:cNvSpPr txBox="1"/>
          <p:nvPr/>
        </p:nvSpPr>
        <p:spPr>
          <a:xfrm rot="-262989">
            <a:off x="1336408" y="3166597"/>
            <a:ext cx="8922725" cy="1125728"/>
          </a:xfrm>
          <a:prstGeom prst="rect">
            <a:avLst/>
          </a:prstGeom>
        </p:spPr>
        <p:txBody>
          <a:bodyPr wrap="square" lIns="0" tIns="0" rIns="0" bIns="0" rtlCol="0" anchor="t">
            <a:spAutoFit/>
          </a:bodyPr>
          <a:lstStyle/>
          <a:p>
            <a:pPr marL="0" lvl="0" indent="0" algn="ctr">
              <a:lnSpc>
                <a:spcPts val="8701"/>
              </a:lnSpc>
            </a:pPr>
            <a:r>
              <a:rPr lang="en-US" sz="7700" spc="46" dirty="0">
                <a:solidFill>
                  <a:srgbClr val="605048"/>
                </a:solidFill>
                <a:latin typeface="Carelia"/>
                <a:ea typeface="Carelia"/>
                <a:cs typeface="Carelia"/>
                <a:sym typeface="Carelia"/>
              </a:rPr>
              <a:t>Add your journey</a:t>
            </a:r>
          </a:p>
        </p:txBody>
      </p:sp>
      <p:sp>
        <p:nvSpPr>
          <p:cNvPr id="11" name="Freeform 11"/>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8"/>
            <a:stretch>
              <a:fillRect/>
            </a:stretch>
          </a:blipFill>
        </p:spPr>
      </p:sp>
      <p:sp>
        <p:nvSpPr>
          <p:cNvPr id="12" name="Freeform 12"/>
          <p:cNvSpPr/>
          <p:nvPr/>
        </p:nvSpPr>
        <p:spPr>
          <a:xfrm rot="588402">
            <a:off x="9946136" y="-243126"/>
            <a:ext cx="7800661" cy="10778749"/>
          </a:xfrm>
          <a:custGeom>
            <a:avLst/>
            <a:gdLst/>
            <a:ahLst/>
            <a:cxnLst/>
            <a:rect l="l" t="t" r="r" b="b"/>
            <a:pathLst>
              <a:path w="7800661" h="10778749">
                <a:moveTo>
                  <a:pt x="0" y="0"/>
                </a:moveTo>
                <a:lnTo>
                  <a:pt x="7800661" y="0"/>
                </a:lnTo>
                <a:lnTo>
                  <a:pt x="7800661" y="10778749"/>
                </a:lnTo>
                <a:lnTo>
                  <a:pt x="0" y="10778749"/>
                </a:lnTo>
                <a:lnTo>
                  <a:pt x="0" y="0"/>
                </a:lnTo>
                <a:close/>
              </a:path>
            </a:pathLst>
          </a:custGeom>
          <a:blipFill>
            <a:blip r:embed="rId9"/>
            <a:stretch>
              <a:fillRect t="-19041" b="-25700"/>
            </a:stretch>
          </a:blipFill>
        </p:spPr>
      </p:sp>
      <p:sp>
        <p:nvSpPr>
          <p:cNvPr id="13" name="Freeform 13"/>
          <p:cNvSpPr/>
          <p:nvPr/>
        </p:nvSpPr>
        <p:spPr>
          <a:xfrm rot="-3251596">
            <a:off x="16227377" y="-1064677"/>
            <a:ext cx="3085439" cy="7167733"/>
          </a:xfrm>
          <a:custGeom>
            <a:avLst/>
            <a:gdLst/>
            <a:ahLst/>
            <a:cxnLst/>
            <a:rect l="l" t="t" r="r" b="b"/>
            <a:pathLst>
              <a:path w="3085439" h="7167733">
                <a:moveTo>
                  <a:pt x="0" y="0"/>
                </a:moveTo>
                <a:lnTo>
                  <a:pt x="3085439" y="0"/>
                </a:lnTo>
                <a:lnTo>
                  <a:pt x="3085439" y="7167733"/>
                </a:lnTo>
                <a:lnTo>
                  <a:pt x="0" y="7167733"/>
                </a:lnTo>
                <a:lnTo>
                  <a:pt x="0" y="0"/>
                </a:lnTo>
                <a:close/>
              </a:path>
            </a:pathLst>
          </a:custGeom>
          <a:blipFill>
            <a:blip r:embed="rId10"/>
            <a:stretch>
              <a:fillRect l="-36935" r="-17839"/>
            </a:stretch>
          </a:blipFill>
        </p:spPr>
      </p:sp>
      <p:sp>
        <p:nvSpPr>
          <p:cNvPr id="14" name="Freeform 14"/>
          <p:cNvSpPr/>
          <p:nvPr/>
        </p:nvSpPr>
        <p:spPr>
          <a:xfrm rot="-856592">
            <a:off x="15465896" y="7138800"/>
            <a:ext cx="3586808" cy="5383577"/>
          </a:xfrm>
          <a:custGeom>
            <a:avLst/>
            <a:gdLst/>
            <a:ahLst/>
            <a:cxnLst/>
            <a:rect l="l" t="t" r="r" b="b"/>
            <a:pathLst>
              <a:path w="3586808" h="5383577">
                <a:moveTo>
                  <a:pt x="0" y="0"/>
                </a:moveTo>
                <a:lnTo>
                  <a:pt x="3586808" y="0"/>
                </a:lnTo>
                <a:lnTo>
                  <a:pt x="3586808" y="5383577"/>
                </a:lnTo>
                <a:lnTo>
                  <a:pt x="0" y="5383577"/>
                </a:lnTo>
                <a:lnTo>
                  <a:pt x="0" y="0"/>
                </a:lnTo>
                <a:close/>
              </a:path>
            </a:pathLst>
          </a:custGeom>
          <a:blipFill>
            <a:blip r:embed="rId11"/>
            <a:stretch>
              <a:fillRect/>
            </a:stretch>
          </a:blipFill>
        </p:spPr>
      </p:sp>
      <p:sp>
        <p:nvSpPr>
          <p:cNvPr id="15" name="Freeform 15"/>
          <p:cNvSpPr/>
          <p:nvPr/>
        </p:nvSpPr>
        <p:spPr>
          <a:xfrm rot="27259">
            <a:off x="6045169" y="1048914"/>
            <a:ext cx="1077748" cy="1098342"/>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12"/>
            <a:stretch>
              <a:fillRect/>
            </a:stretch>
          </a:blipFill>
        </p:spPr>
      </p:sp>
      <p:sp>
        <p:nvSpPr>
          <p:cNvPr id="16" name="Freeform 16"/>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13"/>
            <a:stretch>
              <a:fillRect/>
            </a:stretch>
          </a:blipFill>
        </p:spPr>
      </p:sp>
      <p:sp>
        <p:nvSpPr>
          <p:cNvPr id="17" name="Freeform 17"/>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4"/>
            <a:stretch>
              <a:fillRect/>
            </a:stretch>
          </a:blipFill>
        </p:spPr>
      </p:sp>
      <p:sp>
        <p:nvSpPr>
          <p:cNvPr id="18" name="TextBox 18"/>
          <p:cNvSpPr txBox="1"/>
          <p:nvPr/>
        </p:nvSpPr>
        <p:spPr>
          <a:xfrm rot="-322773">
            <a:off x="806012" y="4652537"/>
            <a:ext cx="8814554" cy="887095"/>
          </a:xfrm>
          <a:prstGeom prst="rect">
            <a:avLst/>
          </a:prstGeom>
        </p:spPr>
        <p:txBody>
          <a:bodyPr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Share your journey</a:t>
            </a:r>
          </a:p>
        </p:txBody>
      </p:sp>
      <p:sp>
        <p:nvSpPr>
          <p:cNvPr id="22" name="TextBox 21"/>
          <p:cNvSpPr txBox="1"/>
          <p:nvPr/>
        </p:nvSpPr>
        <p:spPr>
          <a:xfrm rot="-345385">
            <a:off x="3003960" y="5606644"/>
            <a:ext cx="5746195" cy="887095"/>
          </a:xfrm>
          <a:prstGeom prst="rect">
            <a:avLst/>
          </a:prstGeom>
        </p:spPr>
        <p:txBody>
          <a:bodyPr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The place</a:t>
            </a:r>
          </a:p>
        </p:txBody>
      </p:sp>
      <p:sp>
        <p:nvSpPr>
          <p:cNvPr id="23" name="TextBox 22"/>
          <p:cNvSpPr txBox="1"/>
          <p:nvPr/>
        </p:nvSpPr>
        <p:spPr>
          <a:xfrm rot="-324902">
            <a:off x="2459358" y="6445592"/>
            <a:ext cx="7183216" cy="936154"/>
          </a:xfrm>
          <a:prstGeom prst="rect">
            <a:avLst/>
          </a:prstGeom>
        </p:spPr>
        <p:txBody>
          <a:bodyPr wrap="square"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Expressive images</a:t>
            </a:r>
          </a:p>
        </p:txBody>
      </p:sp>
      <p:sp>
        <p:nvSpPr>
          <p:cNvPr id="24" name="TextBox 23"/>
          <p:cNvSpPr txBox="1"/>
          <p:nvPr/>
        </p:nvSpPr>
        <p:spPr>
          <a:xfrm rot="-351396">
            <a:off x="3238750" y="7446879"/>
            <a:ext cx="6238875" cy="887095"/>
          </a:xfrm>
          <a:prstGeom prst="rect">
            <a:avLst/>
          </a:prstGeom>
        </p:spPr>
        <p:txBody>
          <a:bodyPr lIns="0" tIns="0" rIns="0" bIns="0" rtlCol="0" anchor="t">
            <a:spAutoFit/>
          </a:bodyPr>
          <a:lstStyle/>
          <a:p>
            <a:pPr algn="ctr">
              <a:lnSpc>
                <a:spcPts val="7279"/>
              </a:lnSpc>
            </a:pPr>
            <a:r>
              <a:rPr lang="en-US" sz="5199" b="1" dirty="0">
                <a:solidFill>
                  <a:srgbClr val="605048"/>
                </a:solidFill>
                <a:latin typeface="Canva Sans Bold"/>
                <a:ea typeface="Canva Sans Bold"/>
                <a:cs typeface="Canva Sans Bold"/>
                <a:sym typeface="Canva Sans Bold"/>
              </a:rPr>
              <a:t>Date of the journey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18424" y="1028700"/>
            <a:ext cx="5856340" cy="5298517"/>
          </a:xfrm>
          <a:custGeom>
            <a:avLst/>
            <a:gdLst/>
            <a:ahLst/>
            <a:cxnLst/>
            <a:rect l="l" t="t" r="r" b="b"/>
            <a:pathLst>
              <a:path w="5856340" h="5298517">
                <a:moveTo>
                  <a:pt x="0" y="0"/>
                </a:moveTo>
                <a:lnTo>
                  <a:pt x="5856340" y="0"/>
                </a:lnTo>
                <a:lnTo>
                  <a:pt x="5856340" y="5298517"/>
                </a:lnTo>
                <a:lnTo>
                  <a:pt x="0" y="5298517"/>
                </a:lnTo>
                <a:lnTo>
                  <a:pt x="0" y="0"/>
                </a:lnTo>
                <a:close/>
              </a:path>
            </a:pathLst>
          </a:custGeom>
          <a:blipFill>
            <a:blip r:embed="rId3"/>
            <a:stretch>
              <a:fillRect l="-2231" t="-3722" b="-9271"/>
            </a:stretch>
          </a:blipFill>
        </p:spPr>
      </p:sp>
      <p:grpSp>
        <p:nvGrpSpPr>
          <p:cNvPr id="4" name="Group 4"/>
          <p:cNvGrpSpPr/>
          <p:nvPr/>
        </p:nvGrpSpPr>
        <p:grpSpPr>
          <a:xfrm>
            <a:off x="8107756" y="3216042"/>
            <a:ext cx="9151544" cy="5913330"/>
            <a:chOff x="0" y="0"/>
            <a:chExt cx="12202059" cy="7884440"/>
          </a:xfrm>
        </p:grpSpPr>
        <p:sp>
          <p:nvSpPr>
            <p:cNvPr id="5" name="Freeform 5"/>
            <p:cNvSpPr/>
            <p:nvPr/>
          </p:nvSpPr>
          <p:spPr>
            <a:xfrm rot="-10800000">
              <a:off x="0" y="0"/>
              <a:ext cx="12202059" cy="7884440"/>
            </a:xfrm>
            <a:custGeom>
              <a:avLst/>
              <a:gdLst/>
              <a:ahLst/>
              <a:cxnLst/>
              <a:rect l="l" t="t" r="r" b="b"/>
              <a:pathLst>
                <a:path w="12202059" h="7884440">
                  <a:moveTo>
                    <a:pt x="0" y="0"/>
                  </a:moveTo>
                  <a:lnTo>
                    <a:pt x="12202059" y="0"/>
                  </a:lnTo>
                  <a:lnTo>
                    <a:pt x="12202059" y="7884440"/>
                  </a:lnTo>
                  <a:lnTo>
                    <a:pt x="0" y="7884440"/>
                  </a:lnTo>
                  <a:lnTo>
                    <a:pt x="0" y="0"/>
                  </a:lnTo>
                  <a:close/>
                </a:path>
              </a:pathLst>
            </a:custGeom>
            <a:blipFill>
              <a:blip r:embed="rId4"/>
              <a:stretch>
                <a:fillRect t="-9873" b="-9873"/>
              </a:stretch>
            </a:blipFill>
          </p:spPr>
        </p:sp>
        <p:sp>
          <p:nvSpPr>
            <p:cNvPr id="6" name="Freeform 6"/>
            <p:cNvSpPr/>
            <p:nvPr/>
          </p:nvSpPr>
          <p:spPr>
            <a:xfrm>
              <a:off x="695436" y="570109"/>
              <a:ext cx="10794732" cy="6696028"/>
            </a:xfrm>
            <a:custGeom>
              <a:avLst/>
              <a:gdLst/>
              <a:ahLst/>
              <a:cxnLst/>
              <a:rect l="l" t="t" r="r" b="b"/>
              <a:pathLst>
                <a:path w="10794732" h="6696028">
                  <a:moveTo>
                    <a:pt x="0" y="0"/>
                  </a:moveTo>
                  <a:lnTo>
                    <a:pt x="10794732" y="0"/>
                  </a:lnTo>
                  <a:lnTo>
                    <a:pt x="10794732" y="6696028"/>
                  </a:lnTo>
                  <a:lnTo>
                    <a:pt x="0" y="6696028"/>
                  </a:lnTo>
                  <a:lnTo>
                    <a:pt x="0" y="0"/>
                  </a:lnTo>
                  <a:close/>
                </a:path>
              </a:pathLst>
            </a:custGeom>
            <a:blipFill>
              <a:blip r:embed="rId5"/>
              <a:stretch>
                <a:fillRect t="-1294" b="-1294"/>
              </a:stretch>
            </a:blipFill>
          </p:spPr>
        </p:sp>
      </p:grpSp>
      <p:sp>
        <p:nvSpPr>
          <p:cNvPr id="7" name="TextBox 7"/>
          <p:cNvSpPr txBox="1"/>
          <p:nvPr/>
        </p:nvSpPr>
        <p:spPr>
          <a:xfrm>
            <a:off x="9144000" y="1463752"/>
            <a:ext cx="7870822" cy="1451761"/>
          </a:xfrm>
          <a:prstGeom prst="rect">
            <a:avLst/>
          </a:prstGeom>
        </p:spPr>
        <p:txBody>
          <a:bodyPr lIns="0" tIns="0" rIns="0" bIns="0" rtlCol="0" anchor="t">
            <a:spAutoFit/>
          </a:bodyPr>
          <a:lstStyle/>
          <a:p>
            <a:pPr marL="0" lvl="0" indent="0" algn="r">
              <a:lnSpc>
                <a:spcPts val="11399"/>
              </a:lnSpc>
            </a:pPr>
            <a:r>
              <a:rPr lang="en-US" sz="10088" spc="60">
                <a:solidFill>
                  <a:srgbClr val="605048"/>
                </a:solidFill>
                <a:latin typeface="Carelia"/>
                <a:ea typeface="Carelia"/>
                <a:cs typeface="Carelia"/>
                <a:sym typeface="Carelia"/>
              </a:rPr>
              <a:t>Contact us</a:t>
            </a:r>
          </a:p>
        </p:txBody>
      </p:sp>
      <p:sp>
        <p:nvSpPr>
          <p:cNvPr id="8" name="TextBox 8"/>
          <p:cNvSpPr txBox="1"/>
          <p:nvPr/>
        </p:nvSpPr>
        <p:spPr>
          <a:xfrm>
            <a:off x="5613638" y="1742551"/>
            <a:ext cx="3606285" cy="250698"/>
          </a:xfrm>
          <a:prstGeom prst="rect">
            <a:avLst/>
          </a:prstGeom>
        </p:spPr>
        <p:txBody>
          <a:bodyPr lIns="0" tIns="0" rIns="0" bIns="0" rtlCol="0" anchor="t">
            <a:spAutoFit/>
          </a:bodyPr>
          <a:lstStyle/>
          <a:p>
            <a:pPr algn="l">
              <a:lnSpc>
                <a:spcPts val="2090"/>
              </a:lnSpc>
            </a:pPr>
            <a:endParaRPr/>
          </a:p>
        </p:txBody>
      </p:sp>
      <p:sp>
        <p:nvSpPr>
          <p:cNvPr id="9" name="TextBox 9"/>
          <p:cNvSpPr txBox="1"/>
          <p:nvPr/>
        </p:nvSpPr>
        <p:spPr>
          <a:xfrm>
            <a:off x="1290979" y="6790349"/>
            <a:ext cx="6125802" cy="273494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have any questions or need assistance?</a:t>
            </a:r>
          </a:p>
        </p:txBody>
      </p:sp>
      <p:sp>
        <p:nvSpPr>
          <p:cNvPr id="10" name="TextBox 10"/>
          <p:cNvSpPr txBox="1"/>
          <p:nvPr/>
        </p:nvSpPr>
        <p:spPr>
          <a:xfrm>
            <a:off x="6374764" y="327453"/>
            <a:ext cx="3465983" cy="2734945"/>
          </a:xfrm>
          <a:prstGeom prst="rect">
            <a:avLst/>
          </a:prstGeom>
        </p:spPr>
        <p:txBody>
          <a:bodyPr lIns="0" tIns="0" rIns="0" bIns="0" rtlCol="0" anchor="t">
            <a:spAutoFit/>
          </a:bodyPr>
          <a:lstStyle/>
          <a:p>
            <a:pPr algn="ctr">
              <a:lnSpc>
                <a:spcPts val="7279"/>
              </a:lnSpc>
            </a:pPr>
            <a:r>
              <a:rPr lang="en-US" sz="5199" b="1">
                <a:solidFill>
                  <a:srgbClr val="605048"/>
                </a:solidFill>
                <a:latin typeface="Canva Sans Bold"/>
                <a:ea typeface="Canva Sans Bold"/>
                <a:cs typeface="Canva Sans Bold"/>
                <a:sym typeface="Canva Sans Bold"/>
              </a:rPr>
              <a:t>we are here to help!</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5702" y="143568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a:off x="15623574" y="7528621"/>
            <a:ext cx="3318508" cy="4047821"/>
          </a:xfrm>
          <a:custGeom>
            <a:avLst/>
            <a:gdLst/>
            <a:ahLst/>
            <a:cxnLst/>
            <a:rect l="l" t="t" r="r" b="b"/>
            <a:pathLst>
              <a:path w="3318508" h="4047821">
                <a:moveTo>
                  <a:pt x="0" y="0"/>
                </a:moveTo>
                <a:lnTo>
                  <a:pt x="3318509" y="0"/>
                </a:lnTo>
                <a:lnTo>
                  <a:pt x="3318509" y="4047821"/>
                </a:lnTo>
                <a:lnTo>
                  <a:pt x="0" y="4047821"/>
                </a:lnTo>
                <a:lnTo>
                  <a:pt x="0" y="0"/>
                </a:lnTo>
                <a:close/>
              </a:path>
            </a:pathLst>
          </a:custGeom>
          <a:blipFill>
            <a:blip r:embed="rId12"/>
            <a:stretch>
              <a:fillRect/>
            </a:stretch>
          </a:blipFill>
        </p:spPr>
      </p:sp>
      <p:sp>
        <p:nvSpPr>
          <p:cNvPr id="17" name="TextBox 17"/>
          <p:cNvSpPr txBox="1"/>
          <p:nvPr/>
        </p:nvSpPr>
        <p:spPr>
          <a:xfrm rot="-295103">
            <a:off x="4976134" y="3540565"/>
            <a:ext cx="8360231" cy="3490569"/>
          </a:xfrm>
          <a:prstGeom prst="rect">
            <a:avLst/>
          </a:prstGeom>
        </p:spPr>
        <p:txBody>
          <a:bodyPr lIns="0" tIns="0" rIns="0" bIns="0" rtlCol="0" anchor="t">
            <a:spAutoFit/>
          </a:bodyPr>
          <a:lstStyle/>
          <a:p>
            <a:pPr algn="ctr">
              <a:lnSpc>
                <a:spcPts val="13374"/>
              </a:lnSpc>
            </a:pPr>
            <a:r>
              <a:rPr lang="en-US" sz="13647">
                <a:solidFill>
                  <a:srgbClr val="605048"/>
                </a:solidFill>
                <a:latin typeface="Carelia"/>
                <a:ea typeface="Carelia"/>
                <a:cs typeface="Carelia"/>
                <a:sym typeface="Carelia"/>
              </a:rPr>
              <a:t>Thank</a:t>
            </a:r>
          </a:p>
          <a:p>
            <a:pPr algn="ctr">
              <a:lnSpc>
                <a:spcPts val="13374"/>
              </a:lnSpc>
            </a:pPr>
            <a:r>
              <a:rPr lang="en-US" sz="13647">
                <a:solidFill>
                  <a:srgbClr val="605048"/>
                </a:solidFill>
                <a:latin typeface="Carelia"/>
                <a:ea typeface="Carelia"/>
                <a:cs typeface="Carelia"/>
                <a:sym typeface="Carelia"/>
              </a:rPr>
              <a:t>you</a:t>
            </a:r>
          </a:p>
        </p:txBody>
      </p:sp>
      <p:sp>
        <p:nvSpPr>
          <p:cNvPr id="18" name="Freeform 18"/>
          <p:cNvSpPr/>
          <p:nvPr/>
        </p:nvSpPr>
        <p:spPr>
          <a:xfrm rot="27259">
            <a:off x="8362120" y="1566278"/>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114</Words>
  <Application>Microsoft Office PowerPoint</Application>
  <PresentationFormat>Custom</PresentationFormat>
  <Paragraphs>27</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Carelia</vt:lpstr>
      <vt:lpstr>Canva Sans</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Art and History Museum Presentation</dc:title>
  <cp:lastModifiedBy>Arsani Adel</cp:lastModifiedBy>
  <cp:revision>2</cp:revision>
  <dcterms:created xsi:type="dcterms:W3CDTF">2006-08-16T00:00:00Z</dcterms:created>
  <dcterms:modified xsi:type="dcterms:W3CDTF">2024-10-20T19:01:22Z</dcterms:modified>
  <dc:identifier>DAGUIcja6-o</dc:identifier>
</cp:coreProperties>
</file>